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0" r:id="rId4"/>
  </p:sldMasterIdLst>
  <p:notesMasterIdLst>
    <p:notesMasterId r:id="rId36"/>
  </p:notesMasterIdLst>
  <p:handoutMasterIdLst>
    <p:handoutMasterId r:id="rId37"/>
  </p:handoutMasterIdLst>
  <p:sldIdLst>
    <p:sldId id="496" r:id="rId5"/>
    <p:sldId id="497" r:id="rId6"/>
    <p:sldId id="429" r:id="rId7"/>
    <p:sldId id="520" r:id="rId8"/>
    <p:sldId id="519" r:id="rId9"/>
    <p:sldId id="521" r:id="rId10"/>
    <p:sldId id="522" r:id="rId11"/>
    <p:sldId id="514" r:id="rId12"/>
    <p:sldId id="523" r:id="rId13"/>
    <p:sldId id="511" r:id="rId14"/>
    <p:sldId id="430" r:id="rId15"/>
    <p:sldId id="524" r:id="rId16"/>
    <p:sldId id="525" r:id="rId17"/>
    <p:sldId id="526" r:id="rId18"/>
    <p:sldId id="512" r:id="rId19"/>
    <p:sldId id="513" r:id="rId20"/>
    <p:sldId id="527" r:id="rId21"/>
    <p:sldId id="528" r:id="rId22"/>
    <p:sldId id="530" r:id="rId23"/>
    <p:sldId id="529" r:id="rId24"/>
    <p:sldId id="532" r:id="rId25"/>
    <p:sldId id="531" r:id="rId26"/>
    <p:sldId id="534" r:id="rId27"/>
    <p:sldId id="533" r:id="rId28"/>
    <p:sldId id="535" r:id="rId29"/>
    <p:sldId id="536" r:id="rId30"/>
    <p:sldId id="537" r:id="rId31"/>
    <p:sldId id="538" r:id="rId32"/>
    <p:sldId id="539" r:id="rId33"/>
    <p:sldId id="540" r:id="rId34"/>
    <p:sldId id="54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452" y="64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758784"/>
            <a:ext cx="7077456" cy="2898648"/>
          </a:xfrm>
        </p:spPr>
        <p:txBody>
          <a:bodyPr/>
          <a:lstStyle/>
          <a:p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JOURNEY SCRAPBOOK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4" y="5579364"/>
            <a:ext cx="7186676" cy="10627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Purushottam Behera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C2609-FA03-4145-B198-F9C56CFB7CB1}"/>
              </a:ext>
            </a:extLst>
          </p:cNvPr>
          <p:cNvSpPr txBox="1"/>
          <p:nvPr/>
        </p:nvSpPr>
        <p:spPr>
          <a:xfrm>
            <a:off x="3048000" y="435436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FOUNDATIONAL TRAINING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12-09-2023 to 15-09-2023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5D795A-2D48-2D9D-39F2-6DF491E9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005" y="1848760"/>
            <a:ext cx="7736195" cy="4349517"/>
          </a:xfrm>
        </p:spPr>
      </p:pic>
    </p:spTree>
    <p:extLst>
      <p:ext uri="{BB962C8B-B14F-4D97-AF65-F5344CB8AC3E}">
        <p14:creationId xmlns:p14="http://schemas.microsoft.com/office/powerpoint/2010/main" val="176864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Day-1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7955F6-18B5-27C6-7F55-3F521EB9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748" y="1879134"/>
            <a:ext cx="7655587" cy="4302591"/>
          </a:xfrm>
        </p:spPr>
      </p:pic>
    </p:spTree>
    <p:extLst>
      <p:ext uri="{BB962C8B-B14F-4D97-AF65-F5344CB8AC3E}">
        <p14:creationId xmlns:p14="http://schemas.microsoft.com/office/powerpoint/2010/main" val="124946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(Power BI)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55D92-66CD-BB46-16D2-72130FC5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77" y="1903361"/>
            <a:ext cx="8553389" cy="458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894E6-173A-09B7-7BB4-D47F2CED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515" y="1863647"/>
            <a:ext cx="7852050" cy="47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4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F3C58-FD9A-D9A4-BEE8-93A57D05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94" y="1919141"/>
            <a:ext cx="9043411" cy="45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989" y="6310312"/>
            <a:ext cx="2655815" cy="365125"/>
          </a:xfrm>
        </p:spPr>
        <p:txBody>
          <a:bodyPr/>
          <a:lstStyle/>
          <a:p>
            <a:r>
              <a:rPr lang="en-US"/>
              <a:t>12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99850-53FB-379A-A911-4B582F525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77" y="1805234"/>
            <a:ext cx="8992998" cy="47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2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A0C7E-9139-391E-D207-540041E4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27" y="1912565"/>
            <a:ext cx="7915770" cy="44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0A733-9AA8-0F3D-4190-4B192F9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3" y="1946142"/>
            <a:ext cx="8315737" cy="454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2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266EB-7B89-3D26-E2F8-280EC8F6E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28" y="1904157"/>
            <a:ext cx="8120944" cy="45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7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84CE6-4C0F-40B6-FAC6-32CE14C8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945" y="1900632"/>
            <a:ext cx="8398923" cy="46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week-4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960" y="1307592"/>
            <a:ext cx="6098796" cy="467410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Azure Synapse Analytics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AI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DFA6F-524C-82B8-063B-73E713F3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92" y="1848200"/>
            <a:ext cx="8590327" cy="46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EBFFA-A427-27AE-9747-D7A8FD64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565" y="1885429"/>
            <a:ext cx="7834202" cy="44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1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C5A36-A0D6-B174-0A2E-3A2D924C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56" y="1832747"/>
            <a:ext cx="8022989" cy="450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95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D70A7-A65C-6E01-D281-29FA4240D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75" y="1824854"/>
            <a:ext cx="8175916" cy="46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9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78507-34F3-2AEB-81F1-3E76A1C8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07" y="1905690"/>
            <a:ext cx="8292807" cy="47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6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12FA2-38CF-10FC-DBEE-92D7DBE6A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06" y="1819507"/>
            <a:ext cx="8336846" cy="48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15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72120-FD36-C9D4-C9FB-419B24F3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00" y="1826474"/>
            <a:ext cx="7947308" cy="45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7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9274A-F65D-AE68-07D2-298E79C5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267" y="1894864"/>
            <a:ext cx="6922848" cy="45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7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CE6F1-5C18-9901-3B4C-33FA48D5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08" y="1945854"/>
            <a:ext cx="7260950" cy="45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02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Day-3 (Python)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EAD64-9C7A-CBC2-9F98-819DEF0A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96" y="1871577"/>
            <a:ext cx="7918202" cy="468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2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– 1 (</a:t>
            </a:r>
            <a:r>
              <a:rPr lang="en-US" dirty="0">
                <a:latin typeface="The Serif Hand Black (Headings)"/>
                <a:cs typeface="Times New Roman" panose="02020603050405020304" pitchFamily="18" charset="0"/>
              </a:rPr>
              <a:t>Azure Synapse Analytics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F3B20EA-6AD1-38D4-1F71-35A573C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38" y="1848544"/>
            <a:ext cx="8553516" cy="47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Day-3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36658-345E-617A-9BEE-8440E5DAD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39" y="1857655"/>
            <a:ext cx="6862555" cy="459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Day-3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FD9FF-C934-EE7C-F371-BAB1090C0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63" y="2070073"/>
            <a:ext cx="8644266" cy="428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2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E4BFAF9-5F72-656F-61E4-7D6048A5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49" y="1851828"/>
            <a:ext cx="8375951" cy="46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31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1B6A5C7A-EA67-EEAF-ECD5-96105B42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25" y="1826260"/>
            <a:ext cx="8187940" cy="45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16D1C-9EEF-4651-A68F-EAC0FCA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130"/>
            <a:ext cx="10515600" cy="41056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284DFA-1AB7-7B9C-7194-0FF18015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13" y="1891130"/>
            <a:ext cx="8533966" cy="47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8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16D1C-9EEF-4651-A68F-EAC0FCA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130"/>
            <a:ext cx="10515600" cy="41056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9F9F34-989A-AA1C-F105-9BDCB0EF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47" y="1891130"/>
            <a:ext cx="8301187" cy="460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5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Day-1 (continued…)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14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E0FD754-D81A-86AD-020F-ECE890FF1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4574" y="1849947"/>
            <a:ext cx="8273589" cy="4642928"/>
          </a:xfrm>
        </p:spPr>
      </p:pic>
    </p:spTree>
    <p:extLst>
      <p:ext uri="{BB962C8B-B14F-4D97-AF65-F5344CB8AC3E}">
        <p14:creationId xmlns:p14="http://schemas.microsoft.com/office/powerpoint/2010/main" val="338593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A5AC70-0389-E07F-6A7B-A5F7D98F7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7065" y="1890713"/>
            <a:ext cx="7957661" cy="4465637"/>
          </a:xfrm>
        </p:spPr>
      </p:pic>
    </p:spTree>
    <p:extLst>
      <p:ext uri="{BB962C8B-B14F-4D97-AF65-F5344CB8AC3E}">
        <p14:creationId xmlns:p14="http://schemas.microsoft.com/office/powerpoint/2010/main" val="55414617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A49B05-820E-4F16-BCC1-12B2E13002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AD9EFA-E074-4C2F-8F25-BF862B8AB6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A595FF-F2D2-434C-A89B-B6A4364C47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0</TotalTime>
  <Words>186</Words>
  <Application>Microsoft Office PowerPoint</Application>
  <PresentationFormat>Widescreen</PresentationFormat>
  <Paragraphs>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inter-regular</vt:lpstr>
      <vt:lpstr>The Hand Black</vt:lpstr>
      <vt:lpstr>The Serif Hand Black</vt:lpstr>
      <vt:lpstr>The Serif Hand Black (Headings)</vt:lpstr>
      <vt:lpstr>Times New Roman</vt:lpstr>
      <vt:lpstr>SketchyVTI</vt:lpstr>
      <vt:lpstr>JOURNEY SCRAPBOOK</vt:lpstr>
      <vt:lpstr>Agenda week-4</vt:lpstr>
      <vt:lpstr>Day – 1 (Azure Synapse Analytics)</vt:lpstr>
      <vt:lpstr>Day – 1 ( Continued… )</vt:lpstr>
      <vt:lpstr>Day – 1 ( continued… )</vt:lpstr>
      <vt:lpstr>Day – 1 ( continued… )</vt:lpstr>
      <vt:lpstr>Day – 1 ( continued… )</vt:lpstr>
      <vt:lpstr>Day-1 (continued…)</vt:lpstr>
      <vt:lpstr>Day – 1 ( continued… )</vt:lpstr>
      <vt:lpstr>Day – 1 ( continued… )</vt:lpstr>
      <vt:lpstr>Day-1 ( continued…)</vt:lpstr>
      <vt:lpstr>Day-2 (Power BI)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Day-2 ( continued…)</vt:lpstr>
      <vt:lpstr>Day-3 (Python)</vt:lpstr>
      <vt:lpstr>Day-3 ( continued…)</vt:lpstr>
      <vt:lpstr>Day-3 ( continued…)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2023-08-25T03:37:01Z</dcterms:created>
  <dcterms:modified xsi:type="dcterms:W3CDTF">2023-09-16T05:16:58Z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0cb1e24-a0e2-4a4c-9340-733297c9cd7c_Enabled">
    <vt:lpwstr>true</vt:lpwstr>
  </property>
  <property fmtid="{D5CDD505-2E9C-101B-9397-08002B2CF9AE}" pid="4" name="MSIP_Label_d0cb1e24-a0e2-4a4c-9340-733297c9cd7c_SetDate">
    <vt:lpwstr>2023-08-25T03:46:44Z</vt:lpwstr>
  </property>
  <property fmtid="{D5CDD505-2E9C-101B-9397-08002B2CF9AE}" pid="5" name="MSIP_Label_d0cb1e24-a0e2-4a4c-9340-733297c9cd7c_Method">
    <vt:lpwstr>Privileged</vt:lpwstr>
  </property>
  <property fmtid="{D5CDD505-2E9C-101B-9397-08002B2CF9AE}" pid="6" name="MSIP_Label_d0cb1e24-a0e2-4a4c-9340-733297c9cd7c_Name">
    <vt:lpwstr>Internal</vt:lpwstr>
  </property>
  <property fmtid="{D5CDD505-2E9C-101B-9397-08002B2CF9AE}" pid="7" name="MSIP_Label_d0cb1e24-a0e2-4a4c-9340-733297c9cd7c_SiteId">
    <vt:lpwstr>db1e96a8-a3da-442a-930b-235cac24cd5c</vt:lpwstr>
  </property>
  <property fmtid="{D5CDD505-2E9C-101B-9397-08002B2CF9AE}" pid="8" name="MSIP_Label_d0cb1e24-a0e2-4a4c-9340-733297c9cd7c_ActionId">
    <vt:lpwstr>6df6a8cb-b582-4951-a238-2337b377e16f</vt:lpwstr>
  </property>
  <property fmtid="{D5CDD505-2E9C-101B-9397-08002B2CF9AE}" pid="9" name="MSIP_Label_d0cb1e24-a0e2-4a4c-9340-733297c9cd7c_ContentBits">
    <vt:lpwstr>0</vt:lpwstr>
  </property>
</Properties>
</file>